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548"/>
    <p:restoredTop sz="55872" autoAdjust="0"/>
  </p:normalViewPr>
  <p:slideViewPr>
    <p:cSldViewPr snapToGrid="0" snapToObjects="1">
      <p:cViewPr varScale="1">
        <p:scale>
          <a:sx n="113" d="100"/>
          <a:sy n="113" d="100"/>
        </p:scale>
        <p:origin x="12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A3104-4EA7-45DB-ABA7-D6F23B19D907}" type="datetimeFigureOut">
              <a:rPr lang="es-MX" smtClean="0"/>
              <a:t>27/04/2026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8CA86-93D8-494E-8BB6-B7AEEFEA87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66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CA86-93D8-494E-8BB6-B7AEEFEA87D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10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35734" y="2502863"/>
            <a:ext cx="683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altLang="es-MX" b="1" dirty="0">
              <a:solidFill>
                <a:schemeClr val="tx1">
                  <a:lumMod val="50000"/>
                  <a:lumOff val="50000"/>
                </a:schemeClr>
              </a:solidFill>
              <a:latin typeface="Amelia Basic"/>
              <a:ea typeface="Amelia Basic" charset="0"/>
              <a:cs typeface="Amelia Basic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267152" y="2272030"/>
            <a:ext cx="10074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Nota Informativa: La información relativa al primer trimestre 2026, sobre los avances de gestión financiera de acuerdo con el cierre de  la Auditoria Superior del Estado se encuentra en proceso. 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27CE2CE-3326-560A-E20F-BFEA2689A181}"/>
              </a:ext>
            </a:extLst>
          </p:cNvPr>
          <p:cNvSpPr txBox="1"/>
          <p:nvPr/>
        </p:nvSpPr>
        <p:spPr>
          <a:xfrm>
            <a:off x="5743575" y="5109190"/>
            <a:ext cx="64484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31/03/2026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6970</TotalTime>
  <Words>81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143</cp:revision>
  <cp:lastPrinted>2023-03-28T19:21:27Z</cp:lastPrinted>
  <dcterms:created xsi:type="dcterms:W3CDTF">2018-02-03T22:13:09Z</dcterms:created>
  <dcterms:modified xsi:type="dcterms:W3CDTF">2026-04-27T16:02:44Z</dcterms:modified>
</cp:coreProperties>
</file>